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420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780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04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184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91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529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272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415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308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199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725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690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Statistik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Zahlen ordnen und übersichtlich darstellen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186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Folgeauftrag: </a:t>
            </a:r>
            <a:r>
              <a:rPr lang="de-AT" dirty="0" err="1" smtClean="0"/>
              <a:t>Haribostatistiken</a:t>
            </a:r>
            <a:r>
              <a:rPr lang="de-AT" dirty="0" smtClean="0"/>
              <a:t> in Vierergruppen – Wir machen das so!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de-AT" dirty="0" smtClean="0"/>
              <a:t>Die Schüler/innen werden in Vierergruppen eingeteilt.</a:t>
            </a:r>
          </a:p>
          <a:p>
            <a:r>
              <a:rPr lang="de-AT" dirty="0" smtClean="0"/>
              <a:t>Sie erhalten eine Packung </a:t>
            </a:r>
            <a:r>
              <a:rPr lang="de-AT" dirty="0" err="1" smtClean="0"/>
              <a:t>Gummibärlis</a:t>
            </a:r>
            <a:r>
              <a:rPr lang="de-AT" dirty="0" smtClean="0"/>
              <a:t>.</a:t>
            </a:r>
          </a:p>
          <a:p>
            <a:r>
              <a:rPr lang="de-AT" dirty="0" smtClean="0"/>
              <a:t>Erstelle ein Plakat mit allen Darstellungsmöglichkeiten zur Packung </a:t>
            </a:r>
            <a:r>
              <a:rPr lang="de-AT" dirty="0" err="1" smtClean="0"/>
              <a:t>Gummibärlis</a:t>
            </a:r>
            <a:r>
              <a:rPr lang="de-AT" dirty="0" smtClean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908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8194" name="Picture 2" descr="C:\Users\Benutzer1\Desktop\Dialogisches Lernen\DL 2017-18\1a_2017-18\6. Statistik\Fotos\IMG_9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630"/>
            <a:ext cx="9012494" cy="675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7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enutzer1\Desktop\Dialogisches Lernen\DL 2017-18\1a_2017-18\6. Statistik\Fotos\IMG_93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" y="0"/>
            <a:ext cx="9132881" cy="68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7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enutzer1\Desktop\Dialogisches Lernen\DL 2017-18\1a_2017-18\6. Statistik\Fotos\IMG_93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943" r="4947" b="5312"/>
          <a:stretch/>
        </p:blipFill>
        <p:spPr bwMode="auto">
          <a:xfrm rot="5400000">
            <a:off x="-897432" y="882948"/>
            <a:ext cx="6968372" cy="520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enutzer1\Desktop\Dialogisches Lernen\DL 2017-18\1a_2017-18\6. Statistik\Fotos\IMG_93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16128" r="10011" b="9101"/>
          <a:stretch/>
        </p:blipFill>
        <p:spPr bwMode="auto">
          <a:xfrm>
            <a:off x="3882243" y="2060848"/>
            <a:ext cx="5261757" cy="34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2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Wie macht ihr es?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Alle Schüler/innen der Gruppe mussten wissen, wie es zur Erstellung der Grafiken gekommen ist.</a:t>
            </a:r>
          </a:p>
          <a:p>
            <a:r>
              <a:rPr lang="de-AT" dirty="0" smtClean="0"/>
              <a:t>Sie wurden nach der Plakaterstellung in Mixgruppen eingeteilt.</a:t>
            </a:r>
          </a:p>
          <a:p>
            <a:r>
              <a:rPr lang="de-AT" dirty="0" smtClean="0"/>
              <a:t>In einem Rundgang mussten sie nun den anderen in der Gruppe das Plakat erklären.</a:t>
            </a:r>
          </a:p>
          <a:p>
            <a:r>
              <a:rPr lang="de-AT" dirty="0" smtClean="0"/>
              <a:t>So ist jede Person einmal zur Präsentation drangekommen.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831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Ich mache das so!</a:t>
            </a:r>
            <a:endParaRPr lang="de-A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2729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7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Üben</a:t>
            </a:r>
            <a:endParaRPr lang="de-AT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6105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2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Üben 2</a:t>
            </a:r>
            <a:endParaRPr lang="de-AT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64" y="1277680"/>
            <a:ext cx="6576796" cy="524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4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Schularbeitenbeispiele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/>
              <a:t>5</a:t>
            </a:r>
            <a:r>
              <a:rPr lang="de-DE" sz="2400" b="1" dirty="0" smtClean="0"/>
              <a:t>.)</a:t>
            </a:r>
            <a:r>
              <a:rPr lang="de-AT" sz="2400" dirty="0"/>
              <a:t> </a:t>
            </a:r>
            <a:r>
              <a:rPr lang="de-DE" sz="2400" b="1" dirty="0" smtClean="0"/>
              <a:t>Stelle </a:t>
            </a:r>
            <a:r>
              <a:rPr lang="de-DE" sz="2400" b="1" dirty="0"/>
              <a:t>in einem Piktogramm dar:</a:t>
            </a:r>
            <a:endParaRPr lang="de-AT" sz="2400" dirty="0"/>
          </a:p>
          <a:p>
            <a:pPr marL="0" indent="0">
              <a:buNone/>
            </a:pPr>
            <a:r>
              <a:rPr lang="de-DE" sz="2400" b="1" dirty="0"/>
              <a:t>In Omas Speisekammer befinden sich 19 Gläser </a:t>
            </a:r>
            <a:r>
              <a:rPr lang="de-DE" sz="2400" b="1" dirty="0" err="1"/>
              <a:t>Zwetschkenmarmelade</a:t>
            </a:r>
            <a:r>
              <a:rPr lang="de-DE" sz="2400" b="1" dirty="0"/>
              <a:t>, 15 Gläser Marillenmarmelade, 6 Gläser Himbeermarmelade und 27 Gläser Erdbeermarmelade</a:t>
            </a:r>
            <a:r>
              <a:rPr lang="de-DE" sz="2400" b="1" dirty="0" smtClean="0"/>
              <a:t>.</a:t>
            </a:r>
          </a:p>
          <a:p>
            <a:pPr marL="0" indent="0">
              <a:buNone/>
            </a:pPr>
            <a:endParaRPr lang="de-AT" sz="2400" dirty="0"/>
          </a:p>
          <a:p>
            <a:endParaRPr lang="de-AT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5031"/>
            <a:ext cx="7920880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1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Zusatzbeispiel Schularbeit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***)</a:t>
            </a:r>
            <a:r>
              <a:rPr lang="de-AT" dirty="0"/>
              <a:t> </a:t>
            </a:r>
            <a:r>
              <a:rPr lang="de-DE" b="1" dirty="0" smtClean="0"/>
              <a:t>Eine </a:t>
            </a:r>
            <a:r>
              <a:rPr lang="de-DE" b="1" dirty="0"/>
              <a:t>Umfrage wird durchgeführt: „Was würdest du lieber machen? Tanzen, Fußball, Turnen, Basketball.“</a:t>
            </a:r>
            <a:endParaRPr lang="de-AT" dirty="0"/>
          </a:p>
          <a:p>
            <a:pPr marL="0" indent="0">
              <a:buNone/>
            </a:pPr>
            <a:r>
              <a:rPr lang="de-DE" b="1" dirty="0"/>
              <a:t>Wie könnte diese Umfrage in unseren ersten Klassen (insgesamt 50 Schüler/innen) ausgehen. Erstelle ein Säulendiagramm</a:t>
            </a:r>
            <a:r>
              <a:rPr lang="de-DE" b="1" dirty="0" smtClean="0"/>
              <a:t>.</a:t>
            </a:r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07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Einstiegsaufgabe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Die Einstiegsaufgabe wird in drei verschiedenen Varianten mit unterschiedlichen statistischen Darstellungsformen vorgeben. </a:t>
            </a:r>
          </a:p>
          <a:p>
            <a:r>
              <a:rPr lang="de-AT" dirty="0" smtClean="0"/>
              <a:t>Die Schüler/innen lösen die Aufgabe zunächst allein (Ich mache das so!).</a:t>
            </a:r>
          </a:p>
          <a:p>
            <a:r>
              <a:rPr lang="de-AT" dirty="0" smtClean="0"/>
              <a:t>In einer 3er-Gruppe geben sich die Schüler/innen gegenseitig Rückmeldung und ergänzen ihre eigenen Lösungen.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396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sz="3600" dirty="0" smtClean="0"/>
              <a:t>Aufgabe 1</a:t>
            </a:r>
            <a:endParaRPr lang="de-AT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5762663" cy="7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59"/>
          <a:stretch/>
        </p:blipFill>
        <p:spPr bwMode="auto">
          <a:xfrm>
            <a:off x="467544" y="1412776"/>
            <a:ext cx="7776864" cy="493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5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sz="3600" dirty="0" smtClean="0"/>
              <a:t>Aufgabe 2:</a:t>
            </a:r>
            <a:endParaRPr lang="de-AT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57658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497036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5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228184" y="2055912"/>
            <a:ext cx="1828800" cy="28132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de-AT" altLang="de-DE" sz="1100" dirty="0"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AT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AT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AT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AT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klein    4,90 €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mittel   5,90 €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groß    6,90 €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sz="3600" dirty="0" smtClean="0"/>
              <a:t>Aufgabe 3:</a:t>
            </a:r>
            <a:endParaRPr lang="de-AT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576580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4101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6"/>
          <a:stretch/>
        </p:blipFill>
        <p:spPr bwMode="auto">
          <a:xfrm>
            <a:off x="6228184" y="2055912"/>
            <a:ext cx="1857375" cy="176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9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Auftrag</a:t>
            </a:r>
            <a:endParaRPr lang="de-A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7992888" cy="306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44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 smtClean="0"/>
              <a:t>Beilage zum Auftrag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773022"/>
              </p:ext>
            </p:extLst>
          </p:nvPr>
        </p:nvGraphicFramePr>
        <p:xfrm>
          <a:off x="539552" y="1179474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Acrobat Document" r:id="rId3" imgW="8019943" imgH="5667255" progId="AcroExch.Document.DC">
                  <p:embed/>
                </p:oleObj>
              </mc:Choice>
              <mc:Fallback>
                <p:oleObj name="Acrobat Document" r:id="rId3" imgW="8019943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179474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2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Autographensammlung</a:t>
            </a:r>
            <a:endParaRPr lang="de-AT" dirty="0"/>
          </a:p>
        </p:txBody>
      </p:sp>
      <p:pic>
        <p:nvPicPr>
          <p:cNvPr id="5122" name="Picture 2" descr="C:\Users\Benutzer1\Desktop\Dialogisches Lernen\DL 2017-18\1a_2017-18\6. Statistik\Statistik 1_Autographen_2 001.bmp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6" b="72603"/>
          <a:stretch/>
        </p:blipFill>
        <p:spPr bwMode="auto">
          <a:xfrm>
            <a:off x="159262" y="1600200"/>
            <a:ext cx="4518364" cy="35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enutzer1\Desktop\Dialogisches Lernen\DL 2017-18\1a_2017-18\6. Statistik\Statistik 1_Autographen 001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6" t="50057" r="3297" b="5666"/>
          <a:stretch/>
        </p:blipFill>
        <p:spPr bwMode="auto">
          <a:xfrm rot="10800000">
            <a:off x="4401340" y="1700808"/>
            <a:ext cx="41613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 smtClean="0"/>
              <a:t>Das machen wir ab: Diskussion der Diagramme</a:t>
            </a:r>
            <a:endParaRPr lang="de-AT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6" b="26368"/>
          <a:stretch/>
        </p:blipFill>
        <p:spPr bwMode="auto">
          <a:xfrm>
            <a:off x="827584" y="1772816"/>
            <a:ext cx="699978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2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Bildschirmpräsentation (4:3)</PresentationFormat>
  <Paragraphs>40</Paragraphs>
  <Slides>19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Larissa</vt:lpstr>
      <vt:lpstr>Adobe Acrobat Document</vt:lpstr>
      <vt:lpstr>Statistik</vt:lpstr>
      <vt:lpstr>Einstiegsaufgabe</vt:lpstr>
      <vt:lpstr>Aufgabe 1</vt:lpstr>
      <vt:lpstr>Aufgabe 2:</vt:lpstr>
      <vt:lpstr>Aufgabe 3:</vt:lpstr>
      <vt:lpstr>Auftrag</vt:lpstr>
      <vt:lpstr>Beilage zum Auftrag</vt:lpstr>
      <vt:lpstr>Autographensammlung</vt:lpstr>
      <vt:lpstr>Das machen wir ab: Diskussion der Diagramme</vt:lpstr>
      <vt:lpstr>Folgeauftrag: Haribostatistiken in Vierergruppen – Wir machen das so!</vt:lpstr>
      <vt:lpstr>PowerPoint-Präsentation</vt:lpstr>
      <vt:lpstr>PowerPoint-Präsentation</vt:lpstr>
      <vt:lpstr>PowerPoint-Präsentation</vt:lpstr>
      <vt:lpstr>Wie macht ihr es?</vt:lpstr>
      <vt:lpstr>Ich mache das so!</vt:lpstr>
      <vt:lpstr>Üben</vt:lpstr>
      <vt:lpstr>Üben 2</vt:lpstr>
      <vt:lpstr>Schularbeitenbeispiele</vt:lpstr>
      <vt:lpstr>Zusatzbeispiel Schularbeit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Benutzer1</dc:creator>
  <cp:lastModifiedBy>Benutzer1</cp:lastModifiedBy>
  <cp:revision>11</cp:revision>
  <dcterms:created xsi:type="dcterms:W3CDTF">2018-03-09T11:30:57Z</dcterms:created>
  <dcterms:modified xsi:type="dcterms:W3CDTF">2018-04-02T12:06:32Z</dcterms:modified>
</cp:coreProperties>
</file>